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58" r:id="rId3"/>
    <p:sldId id="257" r:id="rId4"/>
    <p:sldId id="259" r:id="rId5"/>
    <p:sldId id="256" r:id="rId6"/>
    <p:sldId id="432" r:id="rId7"/>
    <p:sldId id="433" r:id="rId8"/>
    <p:sldId id="434" r:id="rId9"/>
    <p:sldId id="435" r:id="rId10"/>
    <p:sldId id="436" r:id="rId11"/>
    <p:sldId id="437" r:id="rId12"/>
    <p:sldId id="438" r:id="rId13"/>
    <p:sldId id="439" r:id="rId14"/>
    <p:sldId id="440" r:id="rId15"/>
  </p:sldIdLst>
  <p:sldSz cx="12192000" cy="6858000"/>
  <p:notesSz cx="6858000" cy="9144000"/>
  <p:defaultTextStyle>
    <a:defPPr>
      <a:defRPr lang="en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32A"/>
    <a:srgbClr val="F39325"/>
    <a:srgbClr val="508935"/>
    <a:srgbClr val="FFCC32"/>
    <a:srgbClr val="144E8C"/>
    <a:srgbClr val="229368"/>
    <a:srgbClr val="22935F"/>
    <a:srgbClr val="269768"/>
    <a:srgbClr val="2697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75"/>
    <p:restoredTop sz="96327"/>
  </p:normalViewPr>
  <p:slideViewPr>
    <p:cSldViewPr snapToGrid="0">
      <p:cViewPr varScale="1">
        <p:scale>
          <a:sx n="150" d="100"/>
          <a:sy n="150" d="100"/>
        </p:scale>
        <p:origin x="168" y="1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80CFE-9D01-17C0-67BD-C39A28317B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A76D74-05F0-EF14-B629-D03AB39366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05896-E8C4-574A-F564-E7BC23D0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77878-DD6C-FEA0-2B40-2D29E746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AF34C-CAA9-D9DB-5952-3AC023647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78148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A8C9-8D26-DE93-E947-C8BD8439D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08FE10-D7BF-18EB-BC22-AEFD5F2B9B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FE35D4-0711-F2B1-47CD-9941A57AE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8845F-F48B-687E-D548-33E766007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7502FF-FDD2-992D-31E6-970B74CAC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709663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7CC366-2378-835A-606F-F357DA37F6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7A5239-E288-A22E-04A6-30A4581CED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320BAF-6334-B619-6696-6AC5B7ABA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1DEB8-7669-1375-669E-B2C3B2A75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75B20-9890-3355-8891-451B15C63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40758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8B0AC-79A8-1FFE-167B-6FAFB33C5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E17BCA-C677-A5EA-6D1C-C4276FFCBA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D4DE-8B7A-FA74-8496-C9B3943D4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FF0FF1-B925-8968-FFE4-A3151BE1B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05742-8A2F-4BAA-BE67-1D31A29D4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901322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1A96C-BA3C-D691-5BCF-DDB5F686F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B644B-F95B-5A64-C24D-FBD63243A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9A8946-9E7E-8C5B-4A55-4962CD4DB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62A21A-46CF-B602-BE7D-DCF1ACC2E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882B9-81BD-453D-6C0B-77E8BAB2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6627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463F2-8679-721E-B7E5-C5A5BE86B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691EBB-8F2F-4A5E-AAB0-BEE1B29E9E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77A335-75B2-5541-850A-A9FA79069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4A3217-44DB-FF56-CC0F-4BEEDE12D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8075C8-FABF-58D6-FC5D-8468D7A6C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F2F2558-B535-794A-B4ED-61A2D23ED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681700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7EF25-B2C8-35E0-4EA4-5998F7F24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F6D7BB-2531-88A0-5405-BE76AE5C42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5BEA04-065A-FBA5-3746-5BCB88A471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A6F7D5-8215-10BA-6A4F-1FAF0DA0B3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D93AAC-E30D-F993-1227-3A4BB1BAEF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6CFA03-D9F2-5FD0-B423-F7B4ECAB6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1446B9-8A8B-2825-9E48-925A3AAE4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5BF4D1-F8DC-187A-69D7-B276EB2A8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03734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88F8C-E049-63F5-1DFD-72BA9F3AB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678B18-AEC6-051B-4FF4-ACBD38986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F2FF89-B5C8-49C2-BB2C-8B0AC4BF3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F3BA0C-D206-0834-EB5C-6B400E16F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2107324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37768F-8E2D-A1B3-DFDD-8EB606C7D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274715-FCD9-E670-DE3F-BC1BB66E4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29F2FF-6D67-0B33-A4CC-C03062A19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8129204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E168F-7A9D-47A5-6AD1-1DABB7FDE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5137D-77D8-83F3-C38D-44BC8740C5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C5831D5-7FCC-E699-C86A-387E43D119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1BC901-F448-7DF1-F913-4CD1741EC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7E29E0-500F-E02E-8834-0310E943A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EA1E09-4BF2-DCCB-5EF3-EF5ADA7C9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390421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B5C85-3FCE-16DB-C6DA-B6E56CBA9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06E29C-3C1C-95FE-101D-1FC9386D47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A3F2CD-9AC7-EF71-7AF8-F5F1FFCAC7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04392D-8E0F-1AED-95EC-09A1D8F47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25F83B-0015-A7E1-1AC2-E093E2501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86BF0E-EB06-17F5-8966-8D7A3EA55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4141941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27CE9B-27ED-00FB-554C-F45BB6E2F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F13FFA-2B76-DDFA-FAA6-88E0BD43B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A28BC-F8F9-6774-C37D-DB74772D1B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4575A-9636-BA4E-B99E-FF366BA16359}" type="datetimeFigureOut">
              <a:rPr lang="en-SE" smtClean="0"/>
              <a:t>2023-03-20</a:t>
            </a:fld>
            <a:endParaRPr lang="en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11715-665A-7F04-E9B0-9F24E541EF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7B0DBC-C73E-A4FD-88F0-98E90D760B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2A488E-8038-D149-A2AE-5BBFFB6D26EE}" type="slidenum">
              <a:rPr lang="en-SE" smtClean="0"/>
              <a:t>‹#›</a:t>
            </a:fld>
            <a:endParaRPr lang="en-SE"/>
          </a:p>
        </p:txBody>
      </p:sp>
    </p:spTree>
    <p:extLst>
      <p:ext uri="{BB962C8B-B14F-4D97-AF65-F5344CB8AC3E}">
        <p14:creationId xmlns:p14="http://schemas.microsoft.com/office/powerpoint/2010/main" val="159729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CA3736-1286-81D9-1540-E8A72AB8553D}"/>
              </a:ext>
            </a:extLst>
          </p:cNvPr>
          <p:cNvSpPr txBox="1"/>
          <p:nvPr/>
        </p:nvSpPr>
        <p:spPr>
          <a:xfrm>
            <a:off x="1692204" y="4434196"/>
            <a:ext cx="8807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sz="3200" dirty="0">
                <a:solidFill>
                  <a:srgbClr val="144E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Välkommen till SMCs PowerPoint mall. </a:t>
            </a:r>
            <a:br>
              <a:rPr lang="en-SE" sz="3200" dirty="0">
                <a:solidFill>
                  <a:srgbClr val="144E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SE" sz="3200" dirty="0">
                <a:solidFill>
                  <a:srgbClr val="144E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Rubrik </a:t>
            </a:r>
            <a:r>
              <a:rPr lang="en-GB" sz="3200" dirty="0" err="1">
                <a:solidFill>
                  <a:srgbClr val="144E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SE" sz="3200" dirty="0">
                <a:solidFill>
                  <a:srgbClr val="144E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Arial 32 pt eller annan storlek.</a:t>
            </a:r>
          </a:p>
          <a:p>
            <a:pPr algn="ctr"/>
            <a:r>
              <a:rPr lang="en-SE" sz="3200" dirty="0">
                <a:solidFill>
                  <a:srgbClr val="144E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Exempel rubrikfärg: #</a:t>
            </a:r>
            <a:r>
              <a:rPr lang="en-GB" sz="3200" dirty="0">
                <a:solidFill>
                  <a:srgbClr val="144E8C"/>
                </a:solidFill>
                <a:effectLst/>
                <a:latin typeface="Helvetica Neue" panose="02000503000000020004" pitchFamily="2" charset="0"/>
              </a:rPr>
              <a:t>144E8C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312CA7-23BC-6001-D279-F4F6A4E57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537" y="1001264"/>
            <a:ext cx="3924926" cy="2890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633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FD0BD8-D166-6272-59EB-EBB111917634}"/>
              </a:ext>
            </a:extLst>
          </p:cNvPr>
          <p:cNvSpPr/>
          <p:nvPr/>
        </p:nvSpPr>
        <p:spPr>
          <a:xfrm>
            <a:off x="-1" y="6182137"/>
            <a:ext cx="12192001" cy="675861"/>
          </a:xfrm>
          <a:prstGeom prst="rect">
            <a:avLst/>
          </a:prstGeom>
          <a:solidFill>
            <a:srgbClr val="D22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4E46B-6C49-29EE-78C9-7185FC3F91A9}"/>
              </a:ext>
            </a:extLst>
          </p:cNvPr>
          <p:cNvSpPr txBox="1"/>
          <p:nvPr/>
        </p:nvSpPr>
        <p:spPr>
          <a:xfrm>
            <a:off x="1762717" y="3074312"/>
            <a:ext cx="894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Sport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står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på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motorcyklisternas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sida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frågor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trafikpolitik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Sverige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övriga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världen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Vi driver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ett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intensivt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opinionsarbete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samtidigt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informationskälla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myndigheter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3ACFE8-51F2-C0B3-9F39-A85762EAEDE7}"/>
              </a:ext>
            </a:extLst>
          </p:cNvPr>
          <p:cNvSpPr txBox="1"/>
          <p:nvPr/>
        </p:nvSpPr>
        <p:spPr>
          <a:xfrm>
            <a:off x="1484692" y="1313309"/>
            <a:ext cx="922261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SMC Sport rubrik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36 pt bold eller annan storlek.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Svart</a:t>
            </a:r>
            <a:endParaRPr lang="en-GB" sz="36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19774B-C818-9C8B-1B44-223FDE4CC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3229" y="6290158"/>
            <a:ext cx="16764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882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19695B-C365-E0DE-FC6B-56C52812CF59}"/>
              </a:ext>
            </a:extLst>
          </p:cNvPr>
          <p:cNvSpPr/>
          <p:nvPr/>
        </p:nvSpPr>
        <p:spPr>
          <a:xfrm>
            <a:off x="0" y="0"/>
            <a:ext cx="2703443" cy="6858000"/>
          </a:xfrm>
          <a:prstGeom prst="rect">
            <a:avLst/>
          </a:prstGeom>
          <a:solidFill>
            <a:srgbClr val="144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45CC83-EE03-2110-5043-794B70604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18" y="5851211"/>
            <a:ext cx="1655806" cy="5009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39159D9-92BE-0D4A-431E-10443C3A94E0}"/>
              </a:ext>
            </a:extLst>
          </p:cNvPr>
          <p:cNvSpPr txBox="1"/>
          <p:nvPr/>
        </p:nvSpPr>
        <p:spPr>
          <a:xfrm>
            <a:off x="3339819" y="1286176"/>
            <a:ext cx="7446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SMC Club rubrik </a:t>
            </a:r>
            <a:r>
              <a:rPr lang="en-GB" sz="28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28 pt bold eller annan storlek. </a:t>
            </a:r>
            <a:r>
              <a:rPr lang="en-GB" sz="28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28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#144E8C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C468CB-A560-9F84-5EF1-45EB0969C055}"/>
              </a:ext>
            </a:extLst>
          </p:cNvPr>
          <p:cNvSpPr txBox="1"/>
          <p:nvPr/>
        </p:nvSpPr>
        <p:spPr>
          <a:xfrm>
            <a:off x="3339818" y="2588203"/>
            <a:ext cx="78019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Club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medlem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Rådet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Fastighetsägarna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Folkspel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IDEA,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arbetsgivarförbundet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organisationer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 IDEELL ARENA,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mötesplats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 (f d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Motormännen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Riksidrottsförbundet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SIS, Swedish Standards Institute, Svenska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Snöskoterförbundet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SVEMO,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Sveriges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Tidskrifter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Trafikanalys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användarråd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938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19695B-C365-E0DE-FC6B-56C52812CF59}"/>
              </a:ext>
            </a:extLst>
          </p:cNvPr>
          <p:cNvSpPr/>
          <p:nvPr/>
        </p:nvSpPr>
        <p:spPr>
          <a:xfrm>
            <a:off x="0" y="0"/>
            <a:ext cx="2703443" cy="6858000"/>
          </a:xfrm>
          <a:prstGeom prst="rect">
            <a:avLst/>
          </a:prstGeom>
          <a:solidFill>
            <a:srgbClr val="508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159D9-92BE-0D4A-431E-10443C3A94E0}"/>
              </a:ext>
            </a:extLst>
          </p:cNvPr>
          <p:cNvSpPr txBox="1"/>
          <p:nvPr/>
        </p:nvSpPr>
        <p:spPr>
          <a:xfrm>
            <a:off x="3339819" y="1286176"/>
            <a:ext cx="7446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2800" b="1" dirty="0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SMC Travel rubrik </a:t>
            </a:r>
            <a:r>
              <a:rPr lang="en-GB" sz="2800" b="1" dirty="0" err="1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2800" b="1" dirty="0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28 pt bold eller annan storlek. </a:t>
            </a:r>
            <a:r>
              <a:rPr lang="en-GB" sz="2800" b="1" dirty="0" err="1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2800" b="1" dirty="0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2800" b="1" dirty="0" err="1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2800" b="1" dirty="0">
                <a:solidFill>
                  <a:srgbClr val="50893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#508935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C468CB-A560-9F84-5EF1-45EB0969C055}"/>
              </a:ext>
            </a:extLst>
          </p:cNvPr>
          <p:cNvSpPr txBox="1"/>
          <p:nvPr/>
        </p:nvSpPr>
        <p:spPr>
          <a:xfrm>
            <a:off x="3339818" y="2588203"/>
            <a:ext cx="78019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Travel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medlem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Rådet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Fastighetsägarna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Folkspel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IDEA,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arbetsgivarförbundet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organisationer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 IDEELL ARENA,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mötesplats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 (f d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Motormännen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Riksidrottsförbundet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SIS, Swedish Standards Institute, Svenska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Snöskoterförbundet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SVEMO,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Sveriges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Tidskrifter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Trafikanalys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användarråd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C1A7AB-EF5D-22CD-83EC-02FE5C023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89" y="5851211"/>
            <a:ext cx="2003664" cy="50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182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19695B-C365-E0DE-FC6B-56C52812CF59}"/>
              </a:ext>
            </a:extLst>
          </p:cNvPr>
          <p:cNvSpPr/>
          <p:nvPr/>
        </p:nvSpPr>
        <p:spPr>
          <a:xfrm>
            <a:off x="0" y="0"/>
            <a:ext cx="2703443" cy="6858000"/>
          </a:xfrm>
          <a:prstGeom prst="rect">
            <a:avLst/>
          </a:prstGeom>
          <a:solidFill>
            <a:srgbClr val="F39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159D9-92BE-0D4A-431E-10443C3A94E0}"/>
              </a:ext>
            </a:extLst>
          </p:cNvPr>
          <p:cNvSpPr txBox="1"/>
          <p:nvPr/>
        </p:nvSpPr>
        <p:spPr>
          <a:xfrm>
            <a:off x="3339819" y="1286176"/>
            <a:ext cx="7446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2800" b="1" dirty="0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SMC School rubrik </a:t>
            </a:r>
            <a:r>
              <a:rPr lang="en-GB" sz="2800" b="1" dirty="0" err="1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2800" b="1" dirty="0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28 pt bold eller annan storlek. </a:t>
            </a:r>
            <a:r>
              <a:rPr lang="en-GB" sz="2800" b="1" dirty="0" err="1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2800" b="1" dirty="0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2800" b="1" dirty="0" err="1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2800" b="1" dirty="0">
                <a:solidFill>
                  <a:srgbClr val="F39325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#F39325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C468CB-A560-9F84-5EF1-45EB0969C055}"/>
              </a:ext>
            </a:extLst>
          </p:cNvPr>
          <p:cNvSpPr txBox="1"/>
          <p:nvPr/>
        </p:nvSpPr>
        <p:spPr>
          <a:xfrm>
            <a:off x="3339818" y="2588203"/>
            <a:ext cx="78019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School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medlem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Rådet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Fastighetsägarna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Folkspel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IDEA,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arbetsgivarförbundet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organisationer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 IDEELL ARENA,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mötesplats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 (f d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Motormännen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Riksidrottsförbundet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SIS, Swedish Standards Institute, Svenska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Snöskoterförbundet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SVEMO,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Sveriges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Tidskrifter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Trafikanalys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användarråd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F20D08-A178-90BA-7F73-A781B9E85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03" y="5851211"/>
            <a:ext cx="2073236" cy="50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19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319695B-C365-E0DE-FC6B-56C52812CF59}"/>
              </a:ext>
            </a:extLst>
          </p:cNvPr>
          <p:cNvSpPr/>
          <p:nvPr/>
        </p:nvSpPr>
        <p:spPr>
          <a:xfrm>
            <a:off x="0" y="0"/>
            <a:ext cx="2703443" cy="6858000"/>
          </a:xfrm>
          <a:prstGeom prst="rect">
            <a:avLst/>
          </a:prstGeom>
          <a:solidFill>
            <a:srgbClr val="D22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9159D9-92BE-0D4A-431E-10443C3A94E0}"/>
              </a:ext>
            </a:extLst>
          </p:cNvPr>
          <p:cNvSpPr txBox="1"/>
          <p:nvPr/>
        </p:nvSpPr>
        <p:spPr>
          <a:xfrm>
            <a:off x="3339819" y="1286176"/>
            <a:ext cx="74467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2800" b="1" dirty="0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SMC Sport rubrik </a:t>
            </a:r>
            <a:r>
              <a:rPr lang="en-GB" sz="2800" b="1" dirty="0" err="1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2800" b="1" dirty="0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28 pt bold eller annan storlek. </a:t>
            </a:r>
            <a:r>
              <a:rPr lang="en-GB" sz="2800" b="1" dirty="0" err="1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2800" b="1" dirty="0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2800" b="1" dirty="0" err="1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2800" b="1" dirty="0">
                <a:solidFill>
                  <a:srgbClr val="D2232A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#D2232A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C468CB-A560-9F84-5EF1-45EB0969C055}"/>
              </a:ext>
            </a:extLst>
          </p:cNvPr>
          <p:cNvSpPr txBox="1"/>
          <p:nvPr/>
        </p:nvSpPr>
        <p:spPr>
          <a:xfrm>
            <a:off x="3339818" y="2588203"/>
            <a:ext cx="78019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Sport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medlem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Rådet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Fastighetsägarna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Folkspel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IDEA,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arbetsgivarförbundet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organisationer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 IDEELL ARENA,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mötesplats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 (f d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Motormännen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Riksidrottsförbundet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SIS, Swedish Standards Institute, Svenska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Snöskoterförbundet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SVEMO,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Sveriges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Tidskrifter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Trafikanalys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användarråd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A99FA9-8854-0496-C44C-51E79EF5D0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75" y="5851211"/>
            <a:ext cx="1836692" cy="50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57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FD0BD8-D166-6272-59EB-EBB111917634}"/>
              </a:ext>
            </a:extLst>
          </p:cNvPr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144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3F80622-1C3C-F0EC-17DA-3D664E966C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537" y="1001264"/>
            <a:ext cx="3924926" cy="28901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7161642-F057-C6DE-2D98-4E1E90662BE4}"/>
              </a:ext>
            </a:extLst>
          </p:cNvPr>
          <p:cNvSpPr txBox="1"/>
          <p:nvPr/>
        </p:nvSpPr>
        <p:spPr>
          <a:xfrm>
            <a:off x="1692204" y="4434196"/>
            <a:ext cx="8807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sz="32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Välkommen till SMCs PowerPoint mall. </a:t>
            </a:r>
            <a:br>
              <a:rPr lang="en-SE" sz="32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SE" sz="32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Rubrik </a:t>
            </a:r>
            <a:r>
              <a:rPr lang="en-GB" sz="3200" dirty="0" err="1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SE" sz="32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Arial 32 pt eller annan storlek.</a:t>
            </a:r>
          </a:p>
          <a:p>
            <a:pPr algn="ctr"/>
            <a:r>
              <a:rPr lang="en-SE" sz="32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Exempel rubrikfärg: #</a:t>
            </a:r>
            <a:r>
              <a:rPr lang="en-GB" sz="3200" dirty="0">
                <a:solidFill>
                  <a:srgbClr val="FFCC32"/>
                </a:solidFill>
                <a:effectLst/>
                <a:latin typeface="Helvetica Neue" panose="02000503000000020004" pitchFamily="2" charset="0"/>
              </a:rPr>
              <a:t>FFCC32 </a:t>
            </a:r>
            <a:r>
              <a:rPr lang="en-GB" sz="3200" dirty="0" err="1">
                <a:solidFill>
                  <a:srgbClr val="FFCC32"/>
                </a:solidFill>
                <a:effectLst/>
                <a:latin typeface="Helvetica Neue" panose="02000503000000020004" pitchFamily="2" charset="0"/>
              </a:rPr>
              <a:t>eller</a:t>
            </a:r>
            <a:r>
              <a:rPr lang="en-GB" sz="3200" dirty="0">
                <a:solidFill>
                  <a:srgbClr val="FFCC32"/>
                </a:solidFill>
                <a:effectLst/>
                <a:latin typeface="Helvetica Neue" panose="02000503000000020004" pitchFamily="2" charset="0"/>
              </a:rPr>
              <a:t> vit</a:t>
            </a:r>
          </a:p>
        </p:txBody>
      </p:sp>
    </p:spTree>
    <p:extLst>
      <p:ext uri="{BB962C8B-B14F-4D97-AF65-F5344CB8AC3E}">
        <p14:creationId xmlns:p14="http://schemas.microsoft.com/office/powerpoint/2010/main" val="2515572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FD0BD8-D166-6272-59EB-EBB111917634}"/>
              </a:ext>
            </a:extLst>
          </p:cNvPr>
          <p:cNvSpPr/>
          <p:nvPr/>
        </p:nvSpPr>
        <p:spPr>
          <a:xfrm>
            <a:off x="0" y="6182139"/>
            <a:ext cx="12192001" cy="675861"/>
          </a:xfrm>
          <a:prstGeom prst="rect">
            <a:avLst/>
          </a:prstGeom>
          <a:solidFill>
            <a:srgbClr val="144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4E46B-6C49-29EE-78C9-7185FC3F91A9}"/>
              </a:ext>
            </a:extLst>
          </p:cNvPr>
          <p:cNvSpPr txBox="1"/>
          <p:nvPr/>
        </p:nvSpPr>
        <p:spPr>
          <a:xfrm>
            <a:off x="1762717" y="3074312"/>
            <a:ext cx="894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står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på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motorcyklisternas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sida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frågor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trafikpolitik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Sverige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övriga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världen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Vi driver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ett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intensivt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opinionsarbete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samtidigt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informationskälla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myndigheter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FF8BB-B96F-4BC2-535B-B01F74225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1628" y="6288850"/>
            <a:ext cx="628001" cy="4624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3ACFE8-51F2-C0B3-9F39-A85762EAEDE7}"/>
              </a:ext>
            </a:extLst>
          </p:cNvPr>
          <p:cNvSpPr txBox="1"/>
          <p:nvPr/>
        </p:nvSpPr>
        <p:spPr>
          <a:xfrm>
            <a:off x="1484692" y="1313309"/>
            <a:ext cx="922261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SMC rubrik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36 pt bold eller annan storlek.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Svart</a:t>
            </a:r>
            <a:endParaRPr lang="en-GB" sz="36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437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BE982C7-D263-B36E-FC93-AAA5659295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6635" y="6353846"/>
            <a:ext cx="1361660" cy="332445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5A4D547-B310-3E2A-6F09-F1B0A31F05D1}"/>
              </a:ext>
            </a:extLst>
          </p:cNvPr>
          <p:cNvCxnSpPr>
            <a:cxnSpLocks/>
          </p:cNvCxnSpPr>
          <p:nvPr/>
        </p:nvCxnSpPr>
        <p:spPr>
          <a:xfrm>
            <a:off x="-1" y="6182138"/>
            <a:ext cx="12192000" cy="0"/>
          </a:xfrm>
          <a:prstGeom prst="line">
            <a:avLst/>
          </a:prstGeom>
          <a:ln w="19050">
            <a:solidFill>
              <a:srgbClr val="144E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37F4A1B1-D302-63F1-D0D0-4D4383B05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11628" y="6288850"/>
            <a:ext cx="628001" cy="46243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F754A88-5E3E-4716-7D36-AB44FFC05908}"/>
              </a:ext>
            </a:extLst>
          </p:cNvPr>
          <p:cNvSpPr txBox="1"/>
          <p:nvPr/>
        </p:nvSpPr>
        <p:spPr>
          <a:xfrm>
            <a:off x="1484692" y="1313309"/>
            <a:ext cx="922261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SE" sz="36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SMC rubrik </a:t>
            </a:r>
            <a:r>
              <a:rPr lang="en-GB" sz="36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36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36 pt bold eller annan storlek. </a:t>
            </a:r>
            <a:r>
              <a:rPr lang="en-GB" sz="36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36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36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36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#144E8C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C7192-5324-E20C-876A-CCEB0A93BD29}"/>
              </a:ext>
            </a:extLst>
          </p:cNvPr>
          <p:cNvSpPr txBox="1"/>
          <p:nvPr/>
        </p:nvSpPr>
        <p:spPr>
          <a:xfrm>
            <a:off x="1762717" y="3074312"/>
            <a:ext cx="8666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står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på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motorcyklisternas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sida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frågor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trafikpolitik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Sverige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övriga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världen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Vi driver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ett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intensivt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opinionsarbete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samtidigt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informationskälla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myndigheter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8866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CA3736-1286-81D9-1540-E8A72AB8553D}"/>
              </a:ext>
            </a:extLst>
          </p:cNvPr>
          <p:cNvSpPr txBox="1"/>
          <p:nvPr/>
        </p:nvSpPr>
        <p:spPr>
          <a:xfrm>
            <a:off x="3339819" y="1286176"/>
            <a:ext cx="682791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SMC rubrik </a:t>
            </a:r>
            <a:r>
              <a:rPr lang="en-GB" sz="28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28 pt bold eller annan storlek. </a:t>
            </a:r>
            <a:r>
              <a:rPr lang="en-GB" sz="28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2800" b="1" dirty="0" err="1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2800" b="1" dirty="0">
                <a:solidFill>
                  <a:srgbClr val="144E8C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: #144E8C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EBD9416-DAF8-39B2-4544-887F9581B2C6}"/>
              </a:ext>
            </a:extLst>
          </p:cNvPr>
          <p:cNvSpPr txBox="1"/>
          <p:nvPr/>
        </p:nvSpPr>
        <p:spPr>
          <a:xfrm>
            <a:off x="3339818" y="2588203"/>
            <a:ext cx="78019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medlem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Rådet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Fastighetsägarna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Folkspel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IDEA,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arbetsgivarförbundet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organisationer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 IDEELL ARENA,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mötesplats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ideell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sektor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 (f d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Motormännen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Riksidrottsförbundet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SIS, Swedish Standards Institute, Svenska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Motorcykel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Snöskoterförbundet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SVEMO,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Sveriges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Tidskrifter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Trafikanalys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användarråd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DFD0BD8-D166-6272-59EB-EBB111917634}"/>
              </a:ext>
            </a:extLst>
          </p:cNvPr>
          <p:cNvSpPr/>
          <p:nvPr/>
        </p:nvSpPr>
        <p:spPr>
          <a:xfrm>
            <a:off x="-1" y="0"/>
            <a:ext cx="2703443" cy="6858000"/>
          </a:xfrm>
          <a:prstGeom prst="rect">
            <a:avLst/>
          </a:prstGeom>
          <a:solidFill>
            <a:srgbClr val="144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01402B-728C-CD23-A22B-FCDA03D53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17" y="5131155"/>
            <a:ext cx="1655806" cy="12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86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A24BB9-41CF-6F00-8F73-DE0CEA2AB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51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CB8133-AC43-42EE-D91E-B70A01CEF2F9}"/>
              </a:ext>
            </a:extLst>
          </p:cNvPr>
          <p:cNvSpPr txBox="1"/>
          <p:nvPr/>
        </p:nvSpPr>
        <p:spPr>
          <a:xfrm>
            <a:off x="504058" y="5462324"/>
            <a:ext cx="111838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sz="28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Rubrik på bild till SMC PowerPoint mall. Rubrik </a:t>
            </a:r>
            <a:r>
              <a:rPr lang="en-GB" sz="2800" dirty="0" err="1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SE" sz="2800" dirty="0">
                <a:solidFill>
                  <a:srgbClr val="FFCC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Arial 32 pt eller annan önskad storlek. Exempel rubrikfärg: #</a:t>
            </a:r>
            <a:r>
              <a:rPr lang="en-GB" sz="2800" dirty="0">
                <a:solidFill>
                  <a:srgbClr val="FFCC32"/>
                </a:solidFill>
                <a:effectLst/>
                <a:latin typeface="Helvetica Neue" panose="02000503000000020004" pitchFamily="2" charset="0"/>
              </a:rPr>
              <a:t>FFCC32 </a:t>
            </a:r>
            <a:r>
              <a:rPr lang="en-GB" sz="2800" dirty="0" err="1">
                <a:solidFill>
                  <a:srgbClr val="FFCC32"/>
                </a:solidFill>
                <a:effectLst/>
                <a:latin typeface="Helvetica Neue" panose="02000503000000020004" pitchFamily="2" charset="0"/>
              </a:rPr>
              <a:t>eller</a:t>
            </a:r>
            <a:r>
              <a:rPr lang="en-GB" sz="2800" dirty="0">
                <a:solidFill>
                  <a:srgbClr val="FFCC32"/>
                </a:solidFill>
                <a:effectLst/>
                <a:latin typeface="Helvetica Neue" panose="02000503000000020004" pitchFamily="2" charset="0"/>
              </a:rPr>
              <a:t> vit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2E399BE-7939-D350-2CAB-45DB6EF82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6656" y="898522"/>
            <a:ext cx="5318688" cy="391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95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59A26D-4A82-4A17-7607-860FBD7C176B}"/>
              </a:ext>
            </a:extLst>
          </p:cNvPr>
          <p:cNvSpPr/>
          <p:nvPr/>
        </p:nvSpPr>
        <p:spPr>
          <a:xfrm>
            <a:off x="0" y="6182139"/>
            <a:ext cx="12192001" cy="675861"/>
          </a:xfrm>
          <a:prstGeom prst="rect">
            <a:avLst/>
          </a:prstGeom>
          <a:solidFill>
            <a:srgbClr val="144E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4E46B-6C49-29EE-78C9-7185FC3F91A9}"/>
              </a:ext>
            </a:extLst>
          </p:cNvPr>
          <p:cNvSpPr txBox="1"/>
          <p:nvPr/>
        </p:nvSpPr>
        <p:spPr>
          <a:xfrm>
            <a:off x="1762717" y="3074312"/>
            <a:ext cx="894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Club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står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på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motorcyklisternas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sida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frågor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trafikpolitik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Sverige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övriga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världen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Vi driver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ett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intensivt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opinionsarbete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samtidigt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informationskälla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myndigheter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3ACFE8-51F2-C0B3-9F39-A85762EAEDE7}"/>
              </a:ext>
            </a:extLst>
          </p:cNvPr>
          <p:cNvSpPr txBox="1"/>
          <p:nvPr/>
        </p:nvSpPr>
        <p:spPr>
          <a:xfrm>
            <a:off x="1484692" y="1313309"/>
            <a:ext cx="922261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SMC Club rubrik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36 pt bold eller annan storlek.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Svart</a:t>
            </a:r>
            <a:endParaRPr lang="en-GB" sz="36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245CC83-EE03-2110-5043-794B70604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8329" y="6288850"/>
            <a:ext cx="15113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868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FD0BD8-D166-6272-59EB-EBB111917634}"/>
              </a:ext>
            </a:extLst>
          </p:cNvPr>
          <p:cNvSpPr/>
          <p:nvPr/>
        </p:nvSpPr>
        <p:spPr>
          <a:xfrm>
            <a:off x="-1" y="6182139"/>
            <a:ext cx="12192001" cy="675861"/>
          </a:xfrm>
          <a:prstGeom prst="rect">
            <a:avLst/>
          </a:prstGeom>
          <a:solidFill>
            <a:srgbClr val="5089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4E46B-6C49-29EE-78C9-7185FC3F91A9}"/>
              </a:ext>
            </a:extLst>
          </p:cNvPr>
          <p:cNvSpPr txBox="1"/>
          <p:nvPr/>
        </p:nvSpPr>
        <p:spPr>
          <a:xfrm>
            <a:off x="1762717" y="3074312"/>
            <a:ext cx="894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Travel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står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på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motorcyklisternas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sida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frågor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trafikpolitik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Sverige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övriga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världen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Vi driver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ett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intensivt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opinionsarbete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samtidigt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informationskälla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myndigheter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3ACFE8-51F2-C0B3-9F39-A85762EAEDE7}"/>
              </a:ext>
            </a:extLst>
          </p:cNvPr>
          <p:cNvSpPr txBox="1"/>
          <p:nvPr/>
        </p:nvSpPr>
        <p:spPr>
          <a:xfrm>
            <a:off x="1484692" y="1313309"/>
            <a:ext cx="922261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SMC Travel rubrik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36 pt bold eller annan storlek.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Svart</a:t>
            </a:r>
            <a:endParaRPr lang="en-GB" sz="36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18A776-3B74-7541-AE20-F4AFE70C4A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0829" y="6278500"/>
            <a:ext cx="18288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98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FD0BD8-D166-6272-59EB-EBB111917634}"/>
              </a:ext>
            </a:extLst>
          </p:cNvPr>
          <p:cNvSpPr/>
          <p:nvPr/>
        </p:nvSpPr>
        <p:spPr>
          <a:xfrm>
            <a:off x="-1" y="6182139"/>
            <a:ext cx="12192001" cy="675861"/>
          </a:xfrm>
          <a:prstGeom prst="rect">
            <a:avLst/>
          </a:prstGeom>
          <a:solidFill>
            <a:srgbClr val="F393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E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04E46B-6C49-29EE-78C9-7185FC3F91A9}"/>
              </a:ext>
            </a:extLst>
          </p:cNvPr>
          <p:cNvSpPr txBox="1"/>
          <p:nvPr/>
        </p:nvSpPr>
        <p:spPr>
          <a:xfrm>
            <a:off x="1762717" y="3074312"/>
            <a:ext cx="8944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SMC School brödtext</a:t>
            </a:r>
            <a:r>
              <a:rPr lang="sv-S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en-SE" dirty="0">
                <a:latin typeface="Arial" panose="020B0604020202020204" pitchFamily="34" charset="0"/>
                <a:cs typeface="Arial" panose="020B0604020202020204" pitchFamily="34" charset="0"/>
              </a:rPr>
              <a:t>Arial 18 pt eller annan önskad storlek.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SMC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står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på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motorcyklisternas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sida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frågor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MC-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trafikpolitik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Sverige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övriga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världen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 Vi driver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ett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intensivt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opinionsarbete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samtidigt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vi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är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informationskälla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både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och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för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myndigheter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inom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allt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som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rör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motorcyklism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S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3ACFE8-51F2-C0B3-9F39-A85762EAEDE7}"/>
              </a:ext>
            </a:extLst>
          </p:cNvPr>
          <p:cNvSpPr txBox="1"/>
          <p:nvPr/>
        </p:nvSpPr>
        <p:spPr>
          <a:xfrm>
            <a:off x="1484692" y="1313309"/>
            <a:ext cx="9222617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SMC School rubrik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i</a:t>
            </a:r>
            <a:r>
              <a:rPr lang="en-SE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fet stil Arial Narrow 36 pt bold eller annan storlek.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Exempel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rubrikfärg</a:t>
            </a:r>
            <a:r>
              <a:rPr lang="en-GB" sz="36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: </a:t>
            </a:r>
            <a:r>
              <a:rPr lang="en-GB" sz="3600" b="1" dirty="0" err="1">
                <a:latin typeface="Arial Narrow" panose="020B0604020202020204" pitchFamily="34" charset="0"/>
                <a:cs typeface="Arial Narrow" panose="020B0604020202020204" pitchFamily="34" charset="0"/>
              </a:rPr>
              <a:t>Svart</a:t>
            </a:r>
            <a:endParaRPr lang="en-GB" sz="3600" b="1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2E625E-B878-AE2C-15C8-E43C65F06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7329" y="6288850"/>
            <a:ext cx="18923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33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927</Words>
  <Application>Microsoft Macintosh PowerPoint</Application>
  <PresentationFormat>Widescreen</PresentationFormat>
  <Paragraphs>27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Arial Narrow</vt:lpstr>
      <vt:lpstr>Calibri</vt:lpstr>
      <vt:lpstr>Calibri Light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Tomas Blijdenstein</dc:creator>
  <cp:lastModifiedBy>Tomas Blijdenstein</cp:lastModifiedBy>
  <cp:revision>12</cp:revision>
  <dcterms:created xsi:type="dcterms:W3CDTF">2022-08-08T06:30:45Z</dcterms:created>
  <dcterms:modified xsi:type="dcterms:W3CDTF">2023-03-20T20:20:08Z</dcterms:modified>
</cp:coreProperties>
</file>